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E406"/>
    <a:srgbClr val="66CCFF"/>
    <a:srgbClr val="008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1EE8B-3914-4FE8-B7F8-0585E87BA6E8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0891C-AEB4-4104-93B6-0399B5241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care about people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891C-AEB4-4104-93B6-0399B5241E3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School</a:t>
            </a:r>
            <a:r>
              <a:rPr lang="en-US" baseline="0" dirty="0" smtClean="0"/>
              <a:t> Districts and technology </a:t>
            </a:r>
            <a:r>
              <a:rPr lang="en-US" baseline="0" dirty="0" err="1" smtClean="0"/>
              <a:t>availablity</a:t>
            </a:r>
            <a:r>
              <a:rPr lang="en-US" baseline="0" dirty="0" smtClean="0"/>
              <a:t> to catch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891C-AEB4-4104-93B6-0399B5241E3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relaxation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891C-AEB4-4104-93B6-0399B5241E3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Spiders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891C-AEB4-4104-93B6-0399B5241E3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Technology and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891C-AEB4-4104-93B6-0399B5241E3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like to hear and see a demonstration. Then I like to do and tell,</a:t>
            </a:r>
            <a:r>
              <a:rPr lang="en-US" baseline="0" dirty="0" smtClean="0"/>
              <a:t> to show I know what I was suppose </a:t>
            </a:r>
            <a:r>
              <a:rPr lang="en-US" baseline="0" smtClean="0"/>
              <a:t>to learn.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891C-AEB4-4104-93B6-0399B5241E3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Stained Glass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891C-AEB4-4104-93B6-0399B5241E3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Become confident</a:t>
            </a:r>
            <a:r>
              <a:rPr lang="en-US" baseline="0" dirty="0" smtClean="0"/>
              <a:t> in writing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891C-AEB4-4104-93B6-0399B5241E3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from home.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891C-AEB4-4104-93B6-0399B5241E3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</a:t>
            </a:r>
            <a:r>
              <a:rPr lang="en-US" baseline="0" dirty="0" smtClean="0"/>
              <a:t> online full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891C-AEB4-4104-93B6-0399B5241E3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6D77-9420-4561-851F-378961900E0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6AAE-3F28-482B-8AE1-4C7B00639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4971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6D77-9420-4561-851F-378961900E0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6AAE-3F28-482B-8AE1-4C7B00639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2112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6D77-9420-4561-851F-378961900E0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6AAE-3F28-482B-8AE1-4C7B00639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194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6D77-9420-4561-851F-378961900E0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6AAE-3F28-482B-8AE1-4C7B00639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368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6D77-9420-4561-851F-378961900E0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6AAE-3F28-482B-8AE1-4C7B00639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1191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6D77-9420-4561-851F-378961900E0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6AAE-3F28-482B-8AE1-4C7B00639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449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6D77-9420-4561-851F-378961900E0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6AAE-3F28-482B-8AE1-4C7B00639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793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6D77-9420-4561-851F-378961900E0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6AAE-3F28-482B-8AE1-4C7B00639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9565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6D77-9420-4561-851F-378961900E0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6AAE-3F28-482B-8AE1-4C7B00639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58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6D77-9420-4561-851F-378961900E0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6AAE-3F28-482B-8AE1-4C7B00639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424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6D77-9420-4561-851F-378961900E0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6AAE-3F28-482B-8AE1-4C7B00639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381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76D77-9420-4561-851F-378961900E0D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6AAE-3F28-482B-8AE1-4C7B00639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000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teachthe4ps.com/tag/online-teaching/" TargetMode="External"/><Relationship Id="rId3" Type="http://schemas.openxmlformats.org/officeDocument/2006/relationships/hyperlink" Target="http://www.relaxationforme.com/" TargetMode="External"/><Relationship Id="rId7" Type="http://schemas.openxmlformats.org/officeDocument/2006/relationships/hyperlink" Target="http://maineschoolwritingcenters.blogspot.com/" TargetMode="External"/><Relationship Id="rId2" Type="http://schemas.openxmlformats.org/officeDocument/2006/relationships/hyperlink" Target="http://ugandaorphanage.org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totalbodybayou.com/what-keeps-me-going/group-of-people/" TargetMode="External"/><Relationship Id="rId5" Type="http://schemas.openxmlformats.org/officeDocument/2006/relationships/hyperlink" Target="http://www.mediamakechange.org/" TargetMode="External"/><Relationship Id="rId4" Type="http://schemas.openxmlformats.org/officeDocument/2006/relationships/hyperlink" Target="http://www.desertusa.com/desert-animals/brown_spider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Meet Dr. Roher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7954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am most scared of…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7630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458" name="Picture 2" descr="http://www.desertusa.com/desert-animals/images/brown_reclus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905000"/>
            <a:ext cx="4286250" cy="283845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441446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 am most interested in…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3349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410" name="Picture 2" descr="http://www.mediamakechange.org/wp-content/uploads/2010/11/Media_literacy_georgesiemens_emerging_trends_technology_education_id378768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600200"/>
            <a:ext cx="3429000" cy="38115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06020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get along best with….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54086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362" name="Picture 2" descr="https://encrypted-tbn0.gstatic.com/images?q=tbn:ANd9GcSLjaqrR-5R7x6Bpf81rgJRim_hS7b_epH-Pc7OF5ov1Q7-rdqgq_iBmMs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676400"/>
            <a:ext cx="3895725" cy="3895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33671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 learn best by…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387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 cstate="print"/>
          <a:srcRect l="27000" t="23111" r="27500" b="9333"/>
          <a:stretch>
            <a:fillRect/>
          </a:stretch>
        </p:blipFill>
        <p:spPr bwMode="auto">
          <a:xfrm>
            <a:off x="1066800" y="685800"/>
            <a:ext cx="6934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24550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My best developed talent is…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2301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 descr="LionAndLamb.jpg"/>
          <p:cNvPicPr>
            <a:picLocks noChangeAspect="1"/>
          </p:cNvPicPr>
          <p:nvPr/>
        </p:nvPicPr>
        <p:blipFill>
          <a:blip r:embed="rId3" cstate="print"/>
          <a:srcRect l="5833" t="8889" r="5000" b="18889"/>
          <a:stretch>
            <a:fillRect/>
          </a:stretch>
        </p:blipFill>
        <p:spPr>
          <a:xfrm>
            <a:off x="685800" y="1066800"/>
            <a:ext cx="7772400" cy="47215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7536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look like…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7854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would like to develop this talent…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36751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218" name="Picture 2" descr="http://kineticknowledge.com/wp-content/uploads/2010/03/Ghost-Writing-iStock_000014841485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990600"/>
            <a:ext cx="4495800" cy="449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57891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 secret dream is…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58921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170" name="Picture 2" descr="https://fbcdn-sphotos-f-a.akamaihd.net/hphotos-ak-ash4/185260_10100284053286860_7353872_n.jpg"/>
          <p:cNvPicPr>
            <a:picLocks noChangeAspect="1" noChangeArrowheads="1"/>
          </p:cNvPicPr>
          <p:nvPr/>
        </p:nvPicPr>
        <p:blipFill>
          <a:blip r:embed="rId3" cstate="print"/>
          <a:srcRect t="35555" b="11111"/>
          <a:stretch>
            <a:fillRect/>
          </a:stretch>
        </p:blipFill>
        <p:spPr bwMode="auto">
          <a:xfrm>
            <a:off x="1981200" y="1676400"/>
            <a:ext cx="5143500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406801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Ten years from now, I hope…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98105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122" name="Picture 2" descr="http://teachthe4ps.com/wp-content/uploads/2011/08/online-teach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6999" y="1143000"/>
            <a:ext cx="4263081" cy="411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565772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reach my goal, I have to…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821035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73" name="Picture 1" descr="C:\Users\LeeAlan\Desktop\Desktop\photo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371600"/>
            <a:ext cx="4491790" cy="3733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  <a:softEdge rad="635000"/>
          </a:effectLst>
        </p:spPr>
      </p:pic>
      <p:sp>
        <p:nvSpPr>
          <p:cNvPr id="6" name="Donut 5"/>
          <p:cNvSpPr/>
          <p:nvPr/>
        </p:nvSpPr>
        <p:spPr>
          <a:xfrm>
            <a:off x="4876800" y="2514600"/>
            <a:ext cx="1143000" cy="1143000"/>
          </a:xfrm>
          <a:prstGeom prst="donut">
            <a:avLst>
              <a:gd name="adj" fmla="val 9488"/>
            </a:avLst>
          </a:prstGeom>
          <a:solidFill>
            <a:srgbClr val="45E406"/>
          </a:solidFill>
          <a:ln>
            <a:solidFill>
              <a:srgbClr val="45E4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5105400" y="2743200"/>
            <a:ext cx="685800" cy="685800"/>
          </a:xfrm>
          <a:prstGeom prst="donut">
            <a:avLst>
              <a:gd name="adj" fmla="val 9488"/>
            </a:avLst>
          </a:prstGeom>
          <a:solidFill>
            <a:srgbClr val="45E406"/>
          </a:solidFill>
          <a:ln>
            <a:solidFill>
              <a:srgbClr val="45E4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5334000" y="2971800"/>
            <a:ext cx="228600" cy="228600"/>
          </a:xfrm>
          <a:prstGeom prst="donut">
            <a:avLst>
              <a:gd name="adj" fmla="val 9488"/>
            </a:avLst>
          </a:prstGeom>
          <a:solidFill>
            <a:srgbClr val="45E406"/>
          </a:solidFill>
          <a:ln>
            <a:solidFill>
              <a:srgbClr val="45E4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91032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1295401"/>
            <a:ext cx="5715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Caring Image: </a:t>
            </a:r>
            <a:r>
              <a:rPr lang="en-US" dirty="0" smtClean="0">
                <a:hlinkClick r:id="rId2"/>
              </a:rPr>
              <a:t>http://ugandaorphanage.org/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Relaxation Image:  </a:t>
            </a:r>
            <a:r>
              <a:rPr lang="en-US" dirty="0" smtClean="0">
                <a:hlinkClick r:id="rId3"/>
              </a:rPr>
              <a:t>www.relaxationforme.com</a:t>
            </a:r>
            <a:endParaRPr lang="en-US" dirty="0" smtClean="0"/>
          </a:p>
          <a:p>
            <a:r>
              <a:rPr lang="en-US" dirty="0" smtClean="0"/>
              <a:t>Spider Image: </a:t>
            </a:r>
            <a:r>
              <a:rPr lang="en-US" dirty="0" smtClean="0">
                <a:hlinkClick r:id="rId4"/>
              </a:rPr>
              <a:t>www.desertusa.com</a:t>
            </a:r>
            <a:endParaRPr lang="en-US" dirty="0" smtClean="0"/>
          </a:p>
          <a:p>
            <a:r>
              <a:rPr lang="en-US" dirty="0" smtClean="0"/>
              <a:t>Technology Image: </a:t>
            </a:r>
            <a:r>
              <a:rPr lang="en-US" dirty="0" smtClean="0">
                <a:hlinkClick r:id="rId5"/>
              </a:rPr>
              <a:t>http://www.mediamakechange.org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People Image: </a:t>
            </a:r>
            <a:r>
              <a:rPr lang="en-US" dirty="0" smtClean="0">
                <a:hlinkClick r:id="rId6"/>
              </a:rPr>
              <a:t>totalbodybayou.com</a:t>
            </a:r>
            <a:r>
              <a:rPr lang="en-US" dirty="0" smtClean="0"/>
              <a:t> </a:t>
            </a:r>
          </a:p>
          <a:p>
            <a:r>
              <a:rPr lang="en-US" dirty="0" smtClean="0"/>
              <a:t>Writing Image: </a:t>
            </a:r>
            <a:r>
              <a:rPr lang="en-US" dirty="0" smtClean="0">
                <a:hlinkClick r:id="rId7"/>
              </a:rPr>
              <a:t>maineschoolwritingcenters.blogspot.com</a:t>
            </a:r>
            <a:endParaRPr lang="en-US" dirty="0" smtClean="0"/>
          </a:p>
          <a:p>
            <a:r>
              <a:rPr lang="en-US" dirty="0" smtClean="0"/>
              <a:t>Teach Online: </a:t>
            </a:r>
            <a:r>
              <a:rPr lang="en-US" dirty="0" smtClean="0">
                <a:hlinkClick r:id="rId8"/>
              </a:rPr>
              <a:t>teachthe4ps.com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4740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 descr="Roher001_2103.jpg"/>
          <p:cNvPicPr>
            <a:picLocks noChangeAspect="1"/>
          </p:cNvPicPr>
          <p:nvPr/>
        </p:nvPicPr>
        <p:blipFill>
          <a:blip r:embed="rId2" cstate="print"/>
          <a:srcRect t="16667" b="6667"/>
          <a:stretch>
            <a:fillRect/>
          </a:stretch>
        </p:blipFill>
        <p:spPr>
          <a:xfrm flipH="1">
            <a:off x="1981200" y="762000"/>
            <a:ext cx="5143500" cy="5257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0090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8160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I like to think about…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923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41000" t="16889" r="25500" b="12888"/>
          <a:stretch>
            <a:fillRect/>
          </a:stretch>
        </p:blipFill>
        <p:spPr bwMode="auto">
          <a:xfrm>
            <a:off x="2057400" y="457200"/>
            <a:ext cx="5105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56397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My best character trait is…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6088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3556" name="Picture 4" descr="https://encrypted-tbn0.gstatic.com/images?q=tbn:ANd9GcTBPSIsFYit0FI9d_3m6zPnooDFaKaAspmlzpmICS3tTsuVO4YbO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447800"/>
            <a:ext cx="4762500" cy="35909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916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would like to develop this trait…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7029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304800" y="381000"/>
              <a:ext cx="8534400" cy="6172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506" name="Picture 2" descr="http://www.relaxationforme.com/wp-content/uploads/2010/05/relaxation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0331" y="1676400"/>
            <a:ext cx="4939596" cy="3276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66045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129</Words>
  <Application>Microsoft Office PowerPoint</Application>
  <PresentationFormat>On-screen Show (4:3)</PresentationFormat>
  <Paragraphs>45</Paragraphs>
  <Slides>28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Meet Dr. Roher</vt:lpstr>
      <vt:lpstr>       I look like…</vt:lpstr>
      <vt:lpstr>Slide 3</vt:lpstr>
      <vt:lpstr>I like to think about…</vt:lpstr>
      <vt:lpstr>Slide 5</vt:lpstr>
      <vt:lpstr>My best character trait is…</vt:lpstr>
      <vt:lpstr>Slide 7</vt:lpstr>
      <vt:lpstr>         I would like to develop this trait…</vt:lpstr>
      <vt:lpstr>Slide 9</vt:lpstr>
      <vt:lpstr>                 I am most scared of…</vt:lpstr>
      <vt:lpstr>Slide 11</vt:lpstr>
      <vt:lpstr>I am most interested in…</vt:lpstr>
      <vt:lpstr>Slide 13</vt:lpstr>
      <vt:lpstr>         I get along best with….</vt:lpstr>
      <vt:lpstr>Slide 15</vt:lpstr>
      <vt:lpstr>                I learn best by…</vt:lpstr>
      <vt:lpstr>Slide 17</vt:lpstr>
      <vt:lpstr>My best developed talent is…</vt:lpstr>
      <vt:lpstr>Slide 19</vt:lpstr>
      <vt:lpstr>         I would like to develop this talent…</vt:lpstr>
      <vt:lpstr>Slide 21</vt:lpstr>
      <vt:lpstr>                 My secret dream is…</vt:lpstr>
      <vt:lpstr>Slide 23</vt:lpstr>
      <vt:lpstr>Ten years from now, I hope…</vt:lpstr>
      <vt:lpstr>Slide 25</vt:lpstr>
      <vt:lpstr>         To reach my goal, I have to…</vt:lpstr>
      <vt:lpstr>Slide 27</vt:lpstr>
      <vt:lpstr>Works Cited</vt:lpstr>
    </vt:vector>
  </TitlesOfParts>
  <Company>Madison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(name)</dc:title>
  <dc:creator>Johnson, Tiffany R</dc:creator>
  <cp:lastModifiedBy>LeeAlan</cp:lastModifiedBy>
  <cp:revision>23</cp:revision>
  <dcterms:created xsi:type="dcterms:W3CDTF">2013-02-28T13:51:20Z</dcterms:created>
  <dcterms:modified xsi:type="dcterms:W3CDTF">2013-06-24T19:23:36Z</dcterms:modified>
</cp:coreProperties>
</file>